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12CD23-0255-46BB-B3C8-E2F91756B9A5}" v="2" dt="2023-09-25T11:25:56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5DF2C-C6B2-4070-8CDC-79B9684E9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447916-7D0C-4D7A-9178-F485CA39B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CA53FB-1777-4D71-8B22-EA85EADC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D0C89-0E15-4AFC-AC66-94269892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40B858-3AD7-4165-9447-59FB3F7F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397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8A889-B028-4F44-82A6-25E200B9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A7D392-A1CC-491E-AB07-4DDDD5287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0BC369-72EA-40E7-9274-94DD7936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74288C-84C8-476A-A61C-1609047B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131B68-98C6-4494-8DE7-0CC48608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665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7F2314-6A30-4895-8BF6-098345A88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2CF1C4-9C0F-4028-8589-DA8CA7B93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A1A2F-5C63-4544-8BB4-19F15568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C5D120-5E25-4730-903D-82317B2C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760555-D089-4B67-A54B-F64D711E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157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5662A7-C012-4C68-BBFD-F61F3E29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5680F1-2735-40D0-8D2B-6E2911FEF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39CFBF-7A9E-4329-8AF7-06A8D2FB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EF185F-351E-482D-BFFB-B9B66E96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DAE91A-CE44-4700-BA4D-DE5E5841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728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A31B7-DE43-404F-94B7-D4E6E7A1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6A4749-4A7F-4F89-AE25-546B0B8D5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68BBB-DD33-49E6-8CD0-03EC909A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758FA3-5D51-44A7-9AFF-772FAE7C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56640C-85A9-464D-967C-F918414F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034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6A204-8256-4B1E-9D27-BB4D3C75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A4EB5-B309-40BC-B428-5AFF21087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C2F5AC-003E-448E-BE23-8083FDE93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6F692B-5042-4A02-AA06-1A853033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42FD6C-92EA-477E-ABFA-3F7D767B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3CAB40-2192-4ECE-A109-4FFAA122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195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CBCD2-87A2-4A6F-9FE5-4F6B46B0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242022-5045-4A72-8653-DBC4CECD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8D2F10-560F-4219-A9CF-5452C502D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F7FBD00-C850-41A9-9306-5C60792C1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C71350-FBA9-4366-AD8B-24FD1A87F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E45475-3006-410C-B27D-8060CF4C8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57B30A4-9684-429C-94AA-E1392684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32042B-8457-45D1-908D-98608ABA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6596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465CB-214B-4AC2-AC23-1A5110CB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DE46E6-16C1-4BA5-9914-D398AAE0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049D78-9CEC-4543-8244-DCE7CB55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103EBD-E1B2-4232-9628-14062C69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9829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39464E-15FE-4ACC-90B0-803313CC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EB31B8-BAD5-4262-BF41-FF8786E9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3A5-CAD1-4F1D-B196-0D5BAC1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618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73502-81FE-4468-A9EA-DC4EE992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E43FBA-C71E-483D-B835-2E2CDD97D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6A4187-7556-4337-ACC6-37A1F15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96C739-2D10-4EFF-9117-CDC1B9D5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3A07EA-5F66-4394-8C76-B28B5BD7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A02CEF-99A2-475A-AE7D-48BDF4F1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7286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AFF6B2-F125-4180-AF61-CED68E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635ED17-329E-4BAC-A70D-53312C71F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6EFF13-FCB0-4737-A561-707457135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DB26A1-971C-46B8-B376-B05E414E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DBFC45-0941-48B5-9D59-742505447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01FFFC-B92D-428F-BB53-F0E6387D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435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D8EF07-30AB-488D-A8E3-75B999D2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5E59F7-2A65-4849-BF0A-595849AA4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B2F80E-8999-433F-988C-11809E25E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0AAD-99D6-4E5C-9437-BAF90E929A2F}" type="datetimeFigureOut">
              <a:rPr lang="fr-CH" smtClean="0"/>
              <a:t>26.09.2023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F6771-9A32-45D6-A0AA-94F9CB567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B6EFF1-BB43-4B99-BE71-DB17FA2F6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E5BFF-FAB6-4AB8-A24F-A23A629F99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418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Etre parents à l'heure du numérique">
            <a:hlinkClick r:id="" action="ppaction://media"/>
            <a:extLst>
              <a:ext uri="{FF2B5EF4-FFF2-40B4-BE49-F238E27FC236}">
                <a16:creationId xmlns:a16="http://schemas.microsoft.com/office/drawing/2014/main" id="{3EBE6AE5-BFDD-42A8-B933-3CE824B80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547" y="507683"/>
            <a:ext cx="10386906" cy="58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8CF40D-D394-4C7A-80AD-C73EA435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171450"/>
            <a:ext cx="4572000" cy="6515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D01801-CA41-44E6-BA02-E29BDCE45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037" y="250963"/>
            <a:ext cx="45815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042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A946DC4770D649B68E09E9007C7E55" ma:contentTypeVersion="12" ma:contentTypeDescription="Crée un document." ma:contentTypeScope="" ma:versionID="83abee0dbd64e6255a8ea758741e8c1f">
  <xsd:schema xmlns:xsd="http://www.w3.org/2001/XMLSchema" xmlns:xs="http://www.w3.org/2001/XMLSchema" xmlns:p="http://schemas.microsoft.com/office/2006/metadata/properties" xmlns:ns2="f44a1a92-aa67-411d-9076-784aeca88a6d" xmlns:ns3="03a1186a-b595-4b2e-9dd9-6336e14073ce" targetNamespace="http://schemas.microsoft.com/office/2006/metadata/properties" ma:root="true" ma:fieldsID="82497fd0110d438b3e519150febb8f48" ns2:_="" ns3:_="">
    <xsd:import namespace="f44a1a92-aa67-411d-9076-784aeca88a6d"/>
    <xsd:import namespace="03a1186a-b595-4b2e-9dd9-6336e14073c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a1a92-aa67-411d-9076-784aeca88a6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572c80d5-dd1b-45d1-b9a9-371c771df3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1186a-b595-4b2e-9dd9-6336e14073c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c176e65-3076-4f53-a1a5-01d729ad8429}" ma:internalName="TaxCatchAll" ma:showField="CatchAllData" ma:web="03a1186a-b595-4b2e-9dd9-6336e14073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9F1C9B-3D53-4AB9-8945-D0C95E877D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4a1a92-aa67-411d-9076-784aeca88a6d"/>
    <ds:schemaRef ds:uri="03a1186a-b595-4b2e-9dd9-6336e14073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40B0FD-6362-4ED7-A5CC-22D7BD0ABE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Grand écran</PresentationFormat>
  <Paragraphs>0</Paragraphs>
  <Slides>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Alexandra Moser</dc:creator>
  <cp:lastModifiedBy>Frédéric Dufour</cp:lastModifiedBy>
  <cp:revision>5</cp:revision>
  <dcterms:created xsi:type="dcterms:W3CDTF">2023-08-17T19:00:05Z</dcterms:created>
  <dcterms:modified xsi:type="dcterms:W3CDTF">2023-09-26T14:05:35Z</dcterms:modified>
</cp:coreProperties>
</file>